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Feeling Passionate" charset="1" panose="02000500000000000000"/>
      <p:regular r:id="rId7"/>
    </p:embeddedFont>
    <p:embeddedFont>
      <p:font typeface="Libre Baskerville" charset="1" panose="02000000000000000000"/>
      <p:regular r:id="rId8"/>
    </p:embeddedFont>
    <p:embeddedFont>
      <p:font typeface="Libre Baskerville Italics" charset="1" panose="02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036" t="-783" r="-28529" b="-26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64837" y="1764258"/>
            <a:ext cx="27131125" cy="40362684"/>
            <a:chOff x="0" y="0"/>
            <a:chExt cx="690403" cy="10271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90403" cy="1027105"/>
            </a:xfrm>
            <a:custGeom>
              <a:avLst/>
              <a:gdLst/>
              <a:ahLst/>
              <a:cxnLst/>
              <a:rect r="r" b="b" t="t" l="l"/>
              <a:pathLst>
                <a:path h="1027105" w="690403">
                  <a:moveTo>
                    <a:pt x="230259" y="19070"/>
                  </a:moveTo>
                  <a:cubicBezTo>
                    <a:pt x="265539" y="7556"/>
                    <a:pt x="305894" y="0"/>
                    <a:pt x="345387" y="0"/>
                  </a:cubicBezTo>
                  <a:cubicBezTo>
                    <a:pt x="384882" y="0"/>
                    <a:pt x="422886" y="6476"/>
                    <a:pt x="457908" y="17990"/>
                  </a:cubicBezTo>
                  <a:cubicBezTo>
                    <a:pt x="458654" y="18350"/>
                    <a:pt x="459399" y="18350"/>
                    <a:pt x="460144" y="18710"/>
                  </a:cubicBezTo>
                  <a:cubicBezTo>
                    <a:pt x="591667" y="64765"/>
                    <a:pt x="688540" y="186379"/>
                    <a:pt x="690403" y="333262"/>
                  </a:cubicBezTo>
                  <a:lnTo>
                    <a:pt x="690403" y="1027105"/>
                  </a:lnTo>
                  <a:lnTo>
                    <a:pt x="0" y="1027105"/>
                  </a:lnTo>
                  <a:lnTo>
                    <a:pt x="0" y="333777"/>
                  </a:lnTo>
                  <a:cubicBezTo>
                    <a:pt x="1863" y="185660"/>
                    <a:pt x="97245" y="64045"/>
                    <a:pt x="230259" y="19070"/>
                  </a:cubicBezTo>
                  <a:close/>
                </a:path>
              </a:pathLst>
            </a:custGeom>
            <a:solidFill>
              <a:srgbClr val="FFFFFF"/>
            </a:solidFill>
            <a:ln w="238125" cap="sq">
              <a:solidFill>
                <a:srgbClr val="CFB39A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30175"/>
              <a:ext cx="690403" cy="1157280"/>
            </a:xfrm>
            <a:prstGeom prst="rect">
              <a:avLst/>
            </a:prstGeom>
          </p:spPr>
          <p:txBody>
            <a:bodyPr anchor="ctr" rtlCol="false" tIns="345989" lIns="345989" bIns="345989" rIns="345989"/>
            <a:lstStyle/>
            <a:p>
              <a:pPr algn="ctr">
                <a:lnSpc>
                  <a:spcPts val="1098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8048306" y="6052322"/>
            <a:ext cx="13581020" cy="19229762"/>
          </a:xfrm>
          <a:custGeom>
            <a:avLst/>
            <a:gdLst/>
            <a:ahLst/>
            <a:cxnLst/>
            <a:rect r="r" b="b" t="t" l="l"/>
            <a:pathLst>
              <a:path h="19229762" w="13581020">
                <a:moveTo>
                  <a:pt x="0" y="0"/>
                </a:moveTo>
                <a:lnTo>
                  <a:pt x="13581020" y="0"/>
                </a:lnTo>
                <a:lnTo>
                  <a:pt x="13581020" y="19229762"/>
                </a:lnTo>
                <a:lnTo>
                  <a:pt x="0" y="19229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3648459">
            <a:off x="7530843" y="12061883"/>
            <a:ext cx="4811210" cy="5903325"/>
          </a:xfrm>
          <a:custGeom>
            <a:avLst/>
            <a:gdLst/>
            <a:ahLst/>
            <a:cxnLst/>
            <a:rect r="r" b="b" t="t" l="l"/>
            <a:pathLst>
              <a:path h="5903325" w="4811210">
                <a:moveTo>
                  <a:pt x="0" y="0"/>
                </a:moveTo>
                <a:lnTo>
                  <a:pt x="4811210" y="0"/>
                </a:lnTo>
                <a:lnTo>
                  <a:pt x="4811210" y="5903326"/>
                </a:lnTo>
                <a:lnTo>
                  <a:pt x="0" y="59033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9719836">
            <a:off x="15502128" y="10238384"/>
            <a:ext cx="4016916" cy="4928731"/>
          </a:xfrm>
          <a:custGeom>
            <a:avLst/>
            <a:gdLst/>
            <a:ahLst/>
            <a:cxnLst/>
            <a:rect r="r" b="b" t="t" l="l"/>
            <a:pathLst>
              <a:path h="4928731" w="4016916">
                <a:moveTo>
                  <a:pt x="0" y="0"/>
                </a:moveTo>
                <a:lnTo>
                  <a:pt x="4016916" y="0"/>
                </a:lnTo>
                <a:lnTo>
                  <a:pt x="4016916" y="4928731"/>
                </a:lnTo>
                <a:lnTo>
                  <a:pt x="0" y="49287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561044">
            <a:off x="4269449" y="18048244"/>
            <a:ext cx="13831001" cy="4539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391"/>
              </a:lnSpc>
            </a:pPr>
            <a:r>
              <a:rPr lang="en-US" sz="32553">
                <a:solidFill>
                  <a:srgbClr val="D35769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Bridal</a:t>
            </a:r>
          </a:p>
        </p:txBody>
      </p:sp>
      <p:sp>
        <p:nvSpPr>
          <p:cNvPr name="TextBox 10" id="10"/>
          <p:cNvSpPr txBox="true"/>
          <p:nvPr/>
        </p:nvSpPr>
        <p:spPr>
          <a:xfrm rot="-250303">
            <a:off x="11293076" y="21923883"/>
            <a:ext cx="12873327" cy="4070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04"/>
              </a:lnSpc>
            </a:pPr>
            <a:r>
              <a:rPr lang="en-US" sz="28467">
                <a:solidFill>
                  <a:srgbClr val="D35769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Shower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821413" y="29860241"/>
            <a:ext cx="17617973" cy="1663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80"/>
              </a:lnSpc>
            </a:pPr>
            <a:r>
              <a:rPr lang="en-US" sz="15360">
                <a:solidFill>
                  <a:srgbClr val="5D5D5D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Juliana Silva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479518" y="4398645"/>
            <a:ext cx="12301764" cy="2764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15"/>
              </a:lnSpc>
            </a:pPr>
            <a:r>
              <a:rPr lang="en-US" sz="6399" spc="895">
                <a:solidFill>
                  <a:srgbClr val="5D5D5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PLEASE JOIN US FOR 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455952" y="27050814"/>
            <a:ext cx="13325330" cy="913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15"/>
              </a:lnSpc>
            </a:pPr>
            <a:r>
              <a:rPr lang="en-US" sz="6399" spc="895">
                <a:solidFill>
                  <a:srgbClr val="5D5D5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HONORING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977952" y="32952209"/>
            <a:ext cx="17304897" cy="3754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7"/>
              </a:lnSpc>
            </a:pPr>
            <a:r>
              <a:rPr lang="en-US" sz="6408" spc="897">
                <a:solidFill>
                  <a:srgbClr val="5D5D5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14TH MAY 2024, 2:00 PM</a:t>
            </a:r>
          </a:p>
          <a:p>
            <a:pPr algn="ctr">
              <a:lnSpc>
                <a:spcPts val="10317"/>
              </a:lnSpc>
            </a:pPr>
            <a:r>
              <a:rPr lang="en-US" sz="6408" spc="897">
                <a:solidFill>
                  <a:srgbClr val="5D5D5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123 ANYWHERE ST., </a:t>
            </a:r>
          </a:p>
          <a:p>
            <a:pPr algn="ctr">
              <a:lnSpc>
                <a:spcPts val="10317"/>
              </a:lnSpc>
            </a:pPr>
            <a:r>
              <a:rPr lang="en-US" sz="6408" spc="897">
                <a:solidFill>
                  <a:srgbClr val="5D5D5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ANY CITY, ST 12345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591942" y="38666884"/>
            <a:ext cx="16076916" cy="913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26"/>
              </a:lnSpc>
            </a:pPr>
            <a:r>
              <a:rPr lang="en-US" sz="6408" i="true" spc="935">
                <a:solidFill>
                  <a:srgbClr val="5D5D5D"/>
                </a:solidFill>
                <a:latin typeface="Libre Baskerville Italics"/>
                <a:ea typeface="Libre Baskerville Italics"/>
                <a:cs typeface="Libre Baskerville Italics"/>
                <a:sym typeface="Libre Baskerville Italics"/>
              </a:rPr>
              <a:t>RSVP AT 123-456-7890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DAGyvVx_I_E</dc:identifier>
  <dcterms:modified xsi:type="dcterms:W3CDTF">2011-08-01T06:04:30Z</dcterms:modified>
  <cp:revision>1</cp:revision>
  <dc:title>White Pink Dress and Floral Watercolor Bridal Shower Invitation (32 x 48 in)</dc:title>
</cp:coreProperties>
</file>